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5" r:id="rId3"/>
    <p:sldId id="263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187"/>
    <a:srgbClr val="0096D5"/>
    <a:srgbClr val="2D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2" d="100"/>
          <a:sy n="52" d="100"/>
        </p:scale>
        <p:origin x="1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703" y="6356350"/>
            <a:ext cx="2743200" cy="365125"/>
          </a:xfrm>
        </p:spPr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80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8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07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09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17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365125"/>
            <a:ext cx="11353800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278291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97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5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5631" y="1371600"/>
            <a:ext cx="5849938" cy="4497388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91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59438" y="1371600"/>
            <a:ext cx="6172200" cy="4497388"/>
          </a:xfr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8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40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96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03F75-48D6-44DC-B6E7-48850D200978}" type="datetimeFigureOut">
              <a:rPr lang="en-GB" smtClean="0"/>
              <a:t>20/11/2017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63" r="71875" b="1111"/>
          <a:stretch/>
        </p:blipFill>
        <p:spPr>
          <a:xfrm>
            <a:off x="152400" y="6280151"/>
            <a:ext cx="3429000" cy="577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101B05-047A-4752-B2CB-F2EBF31D6C3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278" y="6220904"/>
            <a:ext cx="2650522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D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392778"/>
            <a:ext cx="9144000" cy="812268"/>
          </a:xfrm>
        </p:spPr>
        <p:txBody>
          <a:bodyPr/>
          <a:lstStyle/>
          <a:p>
            <a:r>
              <a:rPr lang="en-GB" b="0" i="0" dirty="0">
                <a:latin typeface="+mj-lt"/>
              </a:rPr>
              <a:t>An overview of what we do and how we can collaborate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548205-6851-42CC-86D1-CFC95A62A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584" y="2986760"/>
            <a:ext cx="5526739" cy="120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2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9026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23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Enquiries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96"/>
          <a:stretch/>
        </p:blipFill>
        <p:spPr>
          <a:xfrm>
            <a:off x="1028700" y="4514850"/>
            <a:ext cx="10325100" cy="1219200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	 </a:t>
            </a:r>
          </a:p>
        </p:txBody>
      </p:sp>
    </p:spTree>
    <p:extLst>
      <p:ext uri="{BB962C8B-B14F-4D97-AF65-F5344CB8AC3E}">
        <p14:creationId xmlns:p14="http://schemas.microsoft.com/office/powerpoint/2010/main" val="1604093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13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Title</vt:lpstr>
      <vt:lpstr>PowerPoint Presentation</vt:lpstr>
      <vt:lpstr>Enquiries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Stockbridge</dc:creator>
  <cp:lastModifiedBy>chris</cp:lastModifiedBy>
  <cp:revision>32</cp:revision>
  <dcterms:created xsi:type="dcterms:W3CDTF">2016-12-07T14:49:33Z</dcterms:created>
  <dcterms:modified xsi:type="dcterms:W3CDTF">2017-11-20T10:05:53Z</dcterms:modified>
</cp:coreProperties>
</file>