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85" r:id="rId3"/>
    <p:sldId id="263" r:id="rId4"/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5187"/>
    <a:srgbClr val="0096D5"/>
    <a:srgbClr val="2D37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703" y="6356350"/>
            <a:ext cx="2743200" cy="365125"/>
          </a:xfrm>
        </p:spPr>
        <p:txBody>
          <a:bodyPr/>
          <a:lstStyle/>
          <a:p>
            <a:fld id="{F0A03F75-48D6-44DC-B6E7-48850D200978}" type="datetimeFigureOut">
              <a:rPr lang="en-GB" smtClean="0"/>
              <a:t>02/06/2017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E549-BD0C-4191-80D8-2E8C637000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5806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" y="365125"/>
            <a:ext cx="7808495" cy="1006475"/>
          </a:xfrm>
          <a:prstGeom prst="rect">
            <a:avLst/>
          </a:prstGeom>
          <a:solidFill>
            <a:srgbClr val="0096D5"/>
          </a:solidFill>
          <a:ln>
            <a:solidFill>
              <a:srgbClr val="0096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6970295" cy="10064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3F75-48D6-44DC-B6E7-48850D200978}" type="datetimeFigureOut">
              <a:rPr lang="en-GB" smtClean="0"/>
              <a:t>02/06/2017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E549-BD0C-4191-80D8-2E8C637000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1489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3F75-48D6-44DC-B6E7-48850D200978}" type="datetimeFigureOut">
              <a:rPr lang="en-GB" smtClean="0"/>
              <a:t>02/06/2017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E549-BD0C-4191-80D8-2E8C637000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3075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3F75-48D6-44DC-B6E7-48850D200978}" type="datetimeFigureOut">
              <a:rPr lang="en-GB" smtClean="0"/>
              <a:t>02/06/2017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E549-BD0C-4191-80D8-2E8C63700070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Rectangle 12"/>
          <p:cNvSpPr/>
          <p:nvPr userDrawn="1"/>
        </p:nvSpPr>
        <p:spPr>
          <a:xfrm>
            <a:off x="-1" y="365125"/>
            <a:ext cx="7808495" cy="1006475"/>
          </a:xfrm>
          <a:prstGeom prst="rect">
            <a:avLst/>
          </a:prstGeom>
          <a:solidFill>
            <a:srgbClr val="0096D5"/>
          </a:solidFill>
          <a:ln>
            <a:solidFill>
              <a:srgbClr val="0096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6970295" cy="10064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9098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3F75-48D6-44DC-B6E7-48850D200978}" type="datetimeFigureOut">
              <a:rPr lang="en-GB" smtClean="0"/>
              <a:t>02/06/2017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E549-BD0C-4191-80D8-2E8C63700070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Rectangle 11"/>
          <p:cNvSpPr/>
          <p:nvPr userDrawn="1"/>
        </p:nvSpPr>
        <p:spPr>
          <a:xfrm>
            <a:off x="-1" y="365125"/>
            <a:ext cx="7808495" cy="1006475"/>
          </a:xfrm>
          <a:prstGeom prst="rect">
            <a:avLst/>
          </a:prstGeom>
          <a:solidFill>
            <a:srgbClr val="0096D5"/>
          </a:solidFill>
          <a:ln>
            <a:solidFill>
              <a:srgbClr val="0096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6970295" cy="10064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6176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3F75-48D6-44DC-B6E7-48850D200978}" type="datetimeFigureOut">
              <a:rPr lang="en-GB" smtClean="0"/>
              <a:t>02/06/2017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E549-BD0C-4191-80D8-2E8C63700070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0" y="365125"/>
            <a:ext cx="11353800" cy="1006475"/>
          </a:xfrm>
          <a:prstGeom prst="rect">
            <a:avLst/>
          </a:prstGeom>
          <a:solidFill>
            <a:srgbClr val="0096D5"/>
          </a:solidFill>
          <a:ln>
            <a:solidFill>
              <a:srgbClr val="0096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278291" cy="10064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7970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3F75-48D6-44DC-B6E7-48850D200978}" type="datetimeFigureOut">
              <a:rPr lang="en-GB" smtClean="0"/>
              <a:t>02/06/2017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E549-BD0C-4191-80D8-2E8C637000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1056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85631" y="1371600"/>
            <a:ext cx="5849938" cy="4497388"/>
          </a:xfrm>
        </p:spPr>
        <p:txBody>
          <a:bodyPr/>
          <a:lstStyle>
            <a:lvl1pPr>
              <a:defRPr sz="32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000">
                <a:latin typeface="+mn-lt"/>
              </a:defRPr>
            </a:lvl4pPr>
            <a:lvl5pPr>
              <a:defRPr sz="2000">
                <a:latin typeface="+mn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3F75-48D6-44DC-B6E7-48850D200978}" type="datetimeFigureOut">
              <a:rPr lang="en-GB" smtClean="0"/>
              <a:t>02/06/2017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E549-BD0C-4191-80D8-2E8C63700070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Rectangle 9"/>
          <p:cNvSpPr/>
          <p:nvPr userDrawn="1"/>
        </p:nvSpPr>
        <p:spPr>
          <a:xfrm>
            <a:off x="-1" y="365125"/>
            <a:ext cx="7808495" cy="1006475"/>
          </a:xfrm>
          <a:prstGeom prst="rect">
            <a:avLst/>
          </a:prstGeom>
          <a:solidFill>
            <a:srgbClr val="0096D5"/>
          </a:solidFill>
          <a:ln>
            <a:solidFill>
              <a:srgbClr val="0096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6970295" cy="10064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7912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59438" y="1371600"/>
            <a:ext cx="6172200" cy="4497388"/>
          </a:xfrm>
        </p:spPr>
        <p:txBody>
          <a:bodyPr/>
          <a:lstStyle>
            <a:lvl1pPr marL="0" indent="0">
              <a:buNone/>
              <a:defRPr sz="3200">
                <a:latin typeface="+mn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3F75-48D6-44DC-B6E7-48850D200978}" type="datetimeFigureOut">
              <a:rPr lang="en-GB" smtClean="0"/>
              <a:t>02/06/2017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E549-BD0C-4191-80D8-2E8C63700070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Rectangle 9"/>
          <p:cNvSpPr/>
          <p:nvPr userDrawn="1"/>
        </p:nvSpPr>
        <p:spPr>
          <a:xfrm>
            <a:off x="-1" y="365125"/>
            <a:ext cx="7808495" cy="1006475"/>
          </a:xfrm>
          <a:prstGeom prst="rect">
            <a:avLst/>
          </a:prstGeom>
          <a:solidFill>
            <a:srgbClr val="0096D5"/>
          </a:solidFill>
          <a:ln>
            <a:solidFill>
              <a:srgbClr val="0096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6970295" cy="10064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1898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3F75-48D6-44DC-B6E7-48850D200978}" type="datetimeFigureOut">
              <a:rPr lang="en-GB" smtClean="0"/>
              <a:t>02/06/2017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E549-BD0C-4191-80D8-2E8C637000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3409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3F75-48D6-44DC-B6E7-48850D200978}" type="datetimeFigureOut">
              <a:rPr lang="en-GB" smtClean="0"/>
              <a:t>02/06/2017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BE549-BD0C-4191-80D8-2E8C637000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8967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A03F75-48D6-44DC-B6E7-48850D200978}" type="datetimeFigureOut">
              <a:rPr lang="en-GB" smtClean="0"/>
              <a:t>02/06/2017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ABE549-BD0C-4191-80D8-2E8C63700070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463" r="71875" b="1111"/>
          <a:stretch/>
        </p:blipFill>
        <p:spPr>
          <a:xfrm>
            <a:off x="152400" y="6280151"/>
            <a:ext cx="3429000" cy="57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106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96D5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99" y="4392778"/>
            <a:ext cx="9144000" cy="812268"/>
          </a:xfrm>
        </p:spPr>
        <p:txBody>
          <a:bodyPr/>
          <a:lstStyle/>
          <a:p>
            <a:r>
              <a:rPr lang="en-GB" b="0" i="0" dirty="0">
                <a:latin typeface="+mj-lt"/>
              </a:rPr>
              <a:t>An overview of what we do and how we can collaborate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988" y="3440476"/>
            <a:ext cx="5924021" cy="79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024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990263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8230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Enquiries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896"/>
          <a:stretch/>
        </p:blipFill>
        <p:spPr>
          <a:xfrm>
            <a:off x="1028700" y="4514850"/>
            <a:ext cx="10325100" cy="1219200"/>
          </a:xfrm>
          <a:prstGeom prst="rect">
            <a:avLst/>
          </a:prstGeom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		 </a:t>
            </a:r>
          </a:p>
        </p:txBody>
      </p:sp>
    </p:spTree>
    <p:extLst>
      <p:ext uri="{BB962C8B-B14F-4D97-AF65-F5344CB8AC3E}">
        <p14:creationId xmlns:p14="http://schemas.microsoft.com/office/powerpoint/2010/main" val="16040938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1346</TotalTime>
  <Words>13</Words>
  <Application>Microsoft Office PowerPoint</Application>
  <PresentationFormat>Widescreen</PresentationFormat>
  <Paragraphs>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Title</vt:lpstr>
      <vt:lpstr>PowerPoint Presentation</vt:lpstr>
      <vt:lpstr>Enquiries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Cindy Stockbridge</dc:creator>
  <cp:lastModifiedBy>chris</cp:lastModifiedBy>
  <cp:revision>31</cp:revision>
  <dcterms:created xsi:type="dcterms:W3CDTF">2016-12-07T14:49:33Z</dcterms:created>
  <dcterms:modified xsi:type="dcterms:W3CDTF">2017-06-02T13:49:00Z</dcterms:modified>
</cp:coreProperties>
</file>